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63" r:id="rId5"/>
    <p:sldId id="258" r:id="rId6"/>
    <p:sldId id="270" r:id="rId7"/>
    <p:sldId id="267" r:id="rId8"/>
    <p:sldId id="274" r:id="rId9"/>
    <p:sldId id="271" r:id="rId10"/>
    <p:sldId id="262" r:id="rId11"/>
    <p:sldId id="264" r:id="rId12"/>
    <p:sldId id="265" r:id="rId13"/>
    <p:sldId id="266" r:id="rId14"/>
    <p:sldId id="268" r:id="rId15"/>
    <p:sldId id="276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7489B-6675-44FC-B82F-DE399FCE6098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5EED4-A5C8-4230-A7BF-077DE3278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0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55608"/>
            <a:ext cx="10058400" cy="230653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090154"/>
            <a:ext cx="10058400" cy="305185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98042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台北空氣品質</a:t>
            </a:r>
            <a:br>
              <a:rPr lang="en-US" altLang="zh-TW" dirty="0"/>
            </a:br>
            <a:r>
              <a:rPr lang="zh-TW" altLang="en-US" sz="7200" dirty="0"/>
              <a:t>資料收集與分析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4771662" cy="1143000"/>
          </a:xfrm>
        </p:spPr>
        <p:txBody>
          <a:bodyPr/>
          <a:lstStyle/>
          <a:p>
            <a:r>
              <a:rPr lang="zh-TW" altLang="en-US" dirty="0"/>
              <a:t>指導老師：賀嘉生 老師</a:t>
            </a:r>
            <a:endParaRPr 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6278776" y="4455620"/>
            <a:ext cx="477166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dirty="0"/>
              <a:t>組員：吳振豪 </a:t>
            </a:r>
            <a:r>
              <a:rPr lang="en-US" altLang="zh-TW" dirty="0"/>
              <a:t>10477035</a:t>
            </a:r>
          </a:p>
          <a:p>
            <a:pPr algn="r"/>
            <a:r>
              <a:rPr lang="zh-TW" altLang="en-US" dirty="0"/>
              <a:t>籃翊綸 </a:t>
            </a:r>
            <a:r>
              <a:rPr lang="en-US" altLang="zh-TW" dirty="0"/>
              <a:t>10477023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9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氣象觀測資料，每小時更新一次，格式</a:t>
            </a:r>
            <a:r>
              <a:rPr lang="en-US" altLang="zh-TW" dirty="0"/>
              <a:t>XML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28" y="0"/>
            <a:ext cx="4801270" cy="6192114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37" y="0"/>
            <a:ext cx="6449325" cy="636358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42" y="1659354"/>
            <a:ext cx="5762667" cy="46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2" y="0"/>
            <a:ext cx="7506748" cy="6268325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0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資料內容 </a:t>
            </a:r>
            <a:r>
              <a:rPr lang="en-US" altLang="zh-TW" dirty="0"/>
              <a:t>(cont’d)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值，每小時更新一次，格式</a:t>
            </a:r>
            <a:r>
              <a:rPr lang="en-US" altLang="zh-TW" dirty="0"/>
              <a:t>XML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6" y="137666"/>
            <a:ext cx="7392432" cy="6382641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資料收集自動化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73" y="2142673"/>
            <a:ext cx="5686467" cy="115253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00" y="950100"/>
            <a:ext cx="6762799" cy="495779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82" y="945338"/>
            <a:ext cx="6681836" cy="496732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19" y="959625"/>
            <a:ext cx="6691361" cy="493874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463" y="954863"/>
            <a:ext cx="6677074" cy="494827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38" y="959625"/>
            <a:ext cx="6696124" cy="493874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148" y="947719"/>
            <a:ext cx="5681704" cy="49625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9415" y="945338"/>
            <a:ext cx="5953169" cy="49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R</a:t>
            </a:r>
            <a:r>
              <a:rPr lang="zh-TW" altLang="en-US" dirty="0"/>
              <a:t>配合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28051"/>
            <a:ext cx="6848525" cy="1028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49" y="451228"/>
            <a:ext cx="7125694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實作遭遇問題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[Q1] </a:t>
            </a:r>
            <a:r>
              <a:rPr lang="zh-TW" altLang="en-US" dirty="0"/>
              <a:t>中央氣象局的</a:t>
            </a:r>
            <a:r>
              <a:rPr lang="en-US" altLang="zh-TW" dirty="0"/>
              <a:t>XML</a:t>
            </a:r>
            <a:r>
              <a:rPr lang="zh-TW" altLang="en-US" dirty="0"/>
              <a:t>資料無法直接使用現成</a:t>
            </a:r>
            <a:r>
              <a:rPr lang="en-US" altLang="zh-TW" dirty="0"/>
              <a:t>Function(</a:t>
            </a:r>
            <a:r>
              <a:rPr lang="en-US" altLang="zh-TW" dirty="0" err="1"/>
              <a:t>xmlToDataframe</a:t>
            </a:r>
            <a:r>
              <a:rPr lang="en-US" altLang="zh-TW" dirty="0"/>
              <a:t>)</a:t>
            </a:r>
            <a:r>
              <a:rPr lang="zh-TW" altLang="en-US" dirty="0"/>
              <a:t>轉化為</a:t>
            </a:r>
            <a:r>
              <a:rPr lang="en-US" altLang="zh-TW" dirty="0" err="1"/>
              <a:t>data.frame</a:t>
            </a:r>
            <a:endParaRPr lang="en-US" altLang="zh-TW" dirty="0"/>
          </a:p>
          <a:p>
            <a:r>
              <a:rPr lang="en-US" dirty="0"/>
              <a:t>[A1] </a:t>
            </a:r>
            <a:r>
              <a:rPr lang="zh-TW" altLang="en-US" dirty="0"/>
              <a:t>使用</a:t>
            </a:r>
            <a:r>
              <a:rPr lang="en-US" altLang="zh-TW" dirty="0" err="1"/>
              <a:t>XMLParseTree</a:t>
            </a:r>
            <a:r>
              <a:rPr lang="zh-TW" altLang="en-US" dirty="0"/>
              <a:t>讀入</a:t>
            </a:r>
            <a:r>
              <a:rPr lang="en-US" altLang="zh-TW" dirty="0"/>
              <a:t>XML</a:t>
            </a:r>
            <a:r>
              <a:rPr lang="zh-TW" altLang="en-US" dirty="0"/>
              <a:t>之後個別處裡讀入的</a:t>
            </a:r>
            <a:r>
              <a:rPr lang="en-US" altLang="zh-TW" dirty="0"/>
              <a:t>List</a:t>
            </a:r>
          </a:p>
          <a:p>
            <a:r>
              <a:rPr lang="en-US" altLang="zh-TW" dirty="0"/>
              <a:t>[Q2] </a:t>
            </a:r>
            <a:r>
              <a:rPr lang="zh-TW" altLang="en-US" dirty="0"/>
              <a:t>設計資料自動擷取時</a:t>
            </a:r>
            <a:r>
              <a:rPr lang="en-US" altLang="zh-TW" dirty="0"/>
              <a:t>R</a:t>
            </a:r>
            <a:r>
              <a:rPr lang="zh-TW" altLang="en-US" dirty="0"/>
              <a:t>的</a:t>
            </a:r>
            <a:r>
              <a:rPr lang="en-US" altLang="zh-TW" dirty="0" err="1"/>
              <a:t>Sys.sleep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r>
              <a:rPr lang="zh-TW" altLang="en-US" dirty="0"/>
              <a:t>長時間執行會有錯誤</a:t>
            </a:r>
            <a:endParaRPr lang="en-US" altLang="zh-TW" dirty="0"/>
          </a:p>
          <a:p>
            <a:r>
              <a:rPr lang="en-US" dirty="0"/>
              <a:t>[A2] </a:t>
            </a:r>
            <a:r>
              <a:rPr lang="zh-TW" altLang="en-US" dirty="0"/>
              <a:t>改用作業系統本身的任務排程器</a:t>
            </a:r>
            <a:r>
              <a:rPr lang="en-US" altLang="zh-TW" dirty="0"/>
              <a:t>(Windows: Task Scheduler, </a:t>
            </a:r>
            <a:r>
              <a:rPr lang="en-US" altLang="zh-TW" dirty="0" err="1"/>
              <a:t>iOS&amp;Linux</a:t>
            </a:r>
            <a:r>
              <a:rPr lang="en-US" altLang="zh-TW" dirty="0"/>
              <a:t>: </a:t>
            </a:r>
            <a:r>
              <a:rPr lang="en-US" altLang="zh-TW" dirty="0" err="1"/>
              <a:t>cron</a:t>
            </a:r>
            <a:r>
              <a:rPr lang="en-US" altLang="zh-TW" dirty="0"/>
              <a:t> table)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1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212477"/>
              </p:ext>
            </p:extLst>
          </p:nvPr>
        </p:nvGraphicFramePr>
        <p:xfrm>
          <a:off x="1844584" y="2266082"/>
          <a:ext cx="485526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847">
                  <a:extLst>
                    <a:ext uri="{9D8B030D-6E8A-4147-A177-3AD203B41FA5}">
                      <a16:colId xmlns:a16="http://schemas.microsoft.com/office/drawing/2014/main" val="3169009030"/>
                    </a:ext>
                  </a:extLst>
                </a:gridCol>
                <a:gridCol w="1029418">
                  <a:extLst>
                    <a:ext uri="{9D8B030D-6E8A-4147-A177-3AD203B41FA5}">
                      <a16:colId xmlns:a16="http://schemas.microsoft.com/office/drawing/2014/main" val="3632467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動機</a:t>
                      </a:r>
                      <a:r>
                        <a:rPr lang="en-US" altLang="zh-TW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目的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使用資料集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8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資料收集自動化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可能的分析手法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865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資料模型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81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資料視覺化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31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實作遭遇問題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82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237653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6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  <a:r>
              <a:rPr lang="en-US" altLang="zh-TW" dirty="0"/>
              <a:t>&amp;</a:t>
            </a:r>
            <a:r>
              <a:rPr lang="zh-TW" altLang="en-US" dirty="0"/>
              <a:t>目的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dirty="0"/>
              <a:t>從</a:t>
            </a:r>
            <a:r>
              <a:rPr lang="en-US" altLang="zh-TW" dirty="0"/>
              <a:t> Data Taipei</a:t>
            </a:r>
            <a:r>
              <a:rPr lang="zh-TW" altLang="en-US" dirty="0"/>
              <a:t>,</a:t>
            </a:r>
            <a:r>
              <a:rPr lang="en-US" altLang="zh-TW" dirty="0"/>
              <a:t> </a:t>
            </a:r>
            <a:r>
              <a:rPr lang="zh-TW" altLang="en-US" dirty="0"/>
              <a:t>中央氣象局氣象資料開放平台及台電</a:t>
            </a:r>
            <a:r>
              <a:rPr lang="zh-TW" altLang="en-US" b="1" dirty="0">
                <a:solidFill>
                  <a:schemeClr val="accent2"/>
                </a:solidFill>
              </a:rPr>
              <a:t>各平台之開放資料</a:t>
            </a:r>
            <a:r>
              <a:rPr lang="zh-TW" altLang="en-US" dirty="0"/>
              <a:t>中，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統整各地詳細資料</a:t>
            </a:r>
            <a:r>
              <a:rPr lang="zh-TW" altLang="en-US" dirty="0"/>
              <a:t>（如空氣盒子即時量測資料</a:t>
            </a:r>
            <a:r>
              <a:rPr lang="zh-TW" altLang="zh-TW" dirty="0"/>
              <a:t>,</a:t>
            </a:r>
            <a:r>
              <a:rPr lang="zh-TW" altLang="en-US" dirty="0"/>
              <a:t>即時發電量</a:t>
            </a:r>
            <a:r>
              <a:rPr lang="en-US" altLang="zh-TW" dirty="0"/>
              <a:t>etc.</a:t>
            </a:r>
            <a:r>
              <a:rPr lang="zh-TW" altLang="en-US" dirty="0"/>
              <a:t>）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比對</a:t>
            </a:r>
            <a:r>
              <a:rPr lang="zh-TW" altLang="en-US" dirty="0"/>
              <a:t>環境署的</a:t>
            </a:r>
            <a:r>
              <a:rPr lang="zh-TW" altLang="en-US" b="1" dirty="0">
                <a:solidFill>
                  <a:schemeClr val="accent2"/>
                </a:solidFill>
              </a:rPr>
              <a:t>空氣監測資料</a:t>
            </a:r>
            <a:r>
              <a:rPr lang="zh-TW" altLang="en-US" dirty="0"/>
              <a:t>，分析各項資訊與空氣污染之關係，</a:t>
            </a: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TW" altLang="en-US" b="1" dirty="0">
                <a:solidFill>
                  <a:schemeClr val="accent2"/>
                </a:solidFill>
              </a:rPr>
              <a:t>找出</a:t>
            </a:r>
            <a:r>
              <a:rPr lang="zh-TW" altLang="en-US" dirty="0"/>
              <a:t>一天中天氣變化與</a:t>
            </a:r>
            <a:r>
              <a:rPr lang="zh-TW" altLang="en-US" b="1" dirty="0">
                <a:solidFill>
                  <a:schemeClr val="accent2"/>
                </a:solidFill>
              </a:rPr>
              <a:t>人為因素對於空氣品質的影響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使用資料集</a:t>
            </a:r>
            <a:endParaRPr 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資料來源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資料內容</a:t>
            </a:r>
            <a:endParaRPr 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7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endParaRPr lang="en-US" dirty="0"/>
          </a:p>
          <a:p>
            <a:pPr lvl="1"/>
            <a:r>
              <a:rPr lang="en-US" dirty="0" err="1"/>
              <a:t>Data.Taipei</a:t>
            </a:r>
            <a:r>
              <a:rPr lang="en-US" dirty="0"/>
              <a:t> (Taipei Open Data)</a:t>
            </a:r>
          </a:p>
          <a:p>
            <a:pPr lvl="2"/>
            <a:r>
              <a:rPr lang="zh-TW" altLang="en-US" dirty="0"/>
              <a:t>空氣盒子即時量測資料</a:t>
            </a:r>
            <a:endParaRPr lang="en-US" dirty="0"/>
          </a:p>
          <a:p>
            <a:pPr lvl="1"/>
            <a:r>
              <a:rPr lang="zh-TW" altLang="en-US" dirty="0"/>
              <a:t>中央氣象局 氣象資料開放平台</a:t>
            </a:r>
            <a:endParaRPr lang="en-US" altLang="zh-TW" dirty="0"/>
          </a:p>
          <a:p>
            <a:pPr lvl="2"/>
            <a:r>
              <a:rPr lang="zh-TW" altLang="en-US" dirty="0"/>
              <a:t>自動氣象站</a:t>
            </a:r>
            <a:r>
              <a:rPr lang="en-US" altLang="zh-TW" dirty="0"/>
              <a:t>-</a:t>
            </a:r>
            <a:r>
              <a:rPr lang="zh-TW" altLang="en-US" dirty="0"/>
              <a:t>氣象觀測資料          </a:t>
            </a:r>
            <a:r>
              <a:rPr lang="en-US" altLang="zh-TW" dirty="0"/>
              <a:t>O-A0001-001</a:t>
            </a:r>
          </a:p>
          <a:p>
            <a:pPr lvl="2"/>
            <a:r>
              <a:rPr lang="zh-TW" altLang="en-US" dirty="0"/>
              <a:t>自動雨量站</a:t>
            </a:r>
            <a:r>
              <a:rPr lang="en-US" altLang="zh-TW" dirty="0"/>
              <a:t>-</a:t>
            </a:r>
            <a:r>
              <a:rPr lang="zh-TW" altLang="en-US" dirty="0"/>
              <a:t>雨量觀測資料          </a:t>
            </a:r>
            <a:r>
              <a:rPr lang="en-US" altLang="zh-TW" dirty="0"/>
              <a:t>O-A0002-001</a:t>
            </a:r>
          </a:p>
          <a:p>
            <a:pPr lvl="2"/>
            <a:r>
              <a:rPr lang="zh-TW" altLang="en-US" dirty="0"/>
              <a:t>局屬氣象站</a:t>
            </a:r>
            <a:r>
              <a:rPr lang="en-US" altLang="zh-TW" dirty="0"/>
              <a:t>-</a:t>
            </a:r>
            <a:r>
              <a:rPr lang="zh-TW" altLang="en-US" dirty="0"/>
              <a:t>現在天氣觀測報告   </a:t>
            </a:r>
            <a:r>
              <a:rPr lang="en-US" altLang="zh-TW" dirty="0"/>
              <a:t>O-A0003-001</a:t>
            </a:r>
          </a:p>
          <a:p>
            <a:pPr lvl="2"/>
            <a:r>
              <a:rPr lang="zh-TW" altLang="en-US" dirty="0"/>
              <a:t>酸雨</a:t>
            </a:r>
            <a:r>
              <a:rPr lang="en-US" altLang="zh-TW" dirty="0"/>
              <a:t>pH</a:t>
            </a:r>
            <a:r>
              <a:rPr lang="zh-TW" altLang="en-US" dirty="0"/>
              <a:t>值</a:t>
            </a:r>
            <a:r>
              <a:rPr lang="en-US" altLang="zh-TW" dirty="0"/>
              <a:t>-</a:t>
            </a:r>
            <a:r>
              <a:rPr lang="zh-TW" altLang="en-US" dirty="0"/>
              <a:t>每日酸雨</a:t>
            </a:r>
            <a:r>
              <a:rPr lang="en-US" altLang="zh-TW" dirty="0"/>
              <a:t>pH</a:t>
            </a:r>
            <a:r>
              <a:rPr lang="zh-TW" altLang="en-US" dirty="0"/>
              <a:t>值            </a:t>
            </a:r>
            <a:r>
              <a:rPr lang="en-US" altLang="zh-TW" dirty="0"/>
              <a:t>O-A0004-001</a:t>
            </a:r>
          </a:p>
          <a:p>
            <a:pPr lvl="1"/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Data.Taipei</a:t>
            </a:r>
            <a:r>
              <a:rPr lang="en-US" altLang="zh-TW" dirty="0"/>
              <a:t> (Taipei Open Data)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1" y="1846263"/>
            <a:ext cx="8903124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0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089833" cy="4023360"/>
          </a:xfrm>
        </p:spPr>
        <p:txBody>
          <a:bodyPr>
            <a:normAutofit/>
          </a:bodyPr>
          <a:lstStyle/>
          <a:p>
            <a:r>
              <a:rPr lang="zh-TW" altLang="en-US" dirty="0"/>
              <a:t>分成兩部分的資料集，每小時更新，格式</a:t>
            </a:r>
            <a:r>
              <a:rPr lang="en-US" altLang="zh-TW" dirty="0"/>
              <a:t>JSON</a:t>
            </a:r>
          </a:p>
          <a:p>
            <a:pPr lvl="1"/>
            <a:r>
              <a:rPr lang="zh-TW" altLang="en-US" dirty="0"/>
              <a:t>裝置資料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gps_lat</a:t>
            </a:r>
            <a:r>
              <a:rPr lang="zh-TW" altLang="en-US" dirty="0"/>
              <a:t>：</a:t>
            </a:r>
            <a:r>
              <a:rPr lang="en-US" altLang="zh-TW" dirty="0"/>
              <a:t>Latitude </a:t>
            </a:r>
          </a:p>
          <a:p>
            <a:pPr marL="201168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gps_lon</a:t>
            </a:r>
            <a:r>
              <a:rPr lang="zh-TW" altLang="en-US" dirty="0"/>
              <a:t>：</a:t>
            </a:r>
            <a:r>
              <a:rPr lang="en-US" altLang="zh-TW" dirty="0"/>
              <a:t>Longitude </a:t>
            </a:r>
          </a:p>
          <a:p>
            <a:pPr marL="201168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量測資料 </a:t>
            </a:r>
            <a:r>
              <a:rPr lang="en-US" altLang="zh-TW" dirty="0"/>
              <a:t>(</a:t>
            </a:r>
            <a:r>
              <a:rPr lang="zh-TW" altLang="en-US" dirty="0"/>
              <a:t>重點部分</a:t>
            </a:r>
            <a:r>
              <a:rPr lang="en-US" altLang="zh-TW" dirty="0"/>
              <a:t>)</a:t>
            </a:r>
          </a:p>
          <a:p>
            <a:pPr marL="201168" lvl="1" indent="0">
              <a:buNone/>
            </a:pPr>
            <a:r>
              <a:rPr lang="en-US" altLang="zh-TW" dirty="0"/>
              <a:t>	time</a:t>
            </a:r>
            <a:r>
              <a:rPr lang="zh-TW" altLang="en-US" dirty="0"/>
              <a:t>：資料產生時間 </a:t>
            </a:r>
          </a:p>
          <a:p>
            <a:pPr marL="201168" lvl="1" indent="0">
              <a:buNone/>
            </a:pPr>
            <a:r>
              <a:rPr lang="zh-TW" altLang="en-US" dirty="0"/>
              <a:t>  </a:t>
            </a:r>
            <a:r>
              <a:rPr lang="en-US" altLang="zh-TW" dirty="0"/>
              <a:t>	</a:t>
            </a:r>
            <a:r>
              <a:rPr lang="en-US" altLang="zh-TW" dirty="0" err="1"/>
              <a:t>device_id</a:t>
            </a:r>
            <a:r>
              <a:rPr lang="zh-TW" altLang="en-US" dirty="0"/>
              <a:t>：</a:t>
            </a:r>
            <a:r>
              <a:rPr lang="en-US" altLang="zh-TW" dirty="0" err="1"/>
              <a:t>AirBox</a:t>
            </a:r>
            <a:r>
              <a:rPr lang="en-US" altLang="zh-TW" dirty="0"/>
              <a:t> ID </a:t>
            </a:r>
          </a:p>
          <a:p>
            <a:pPr marL="201168" lvl="1" indent="0">
              <a:buNone/>
            </a:pPr>
            <a:r>
              <a:rPr lang="en-US" altLang="zh-TW" dirty="0"/>
              <a:t>	s_d0</a:t>
            </a:r>
            <a:r>
              <a:rPr lang="zh-TW" altLang="en-US" dirty="0"/>
              <a:t>：</a:t>
            </a:r>
            <a:r>
              <a:rPr lang="en-US" altLang="zh-TW" dirty="0"/>
              <a:t>PM2.5 </a:t>
            </a:r>
          </a:p>
          <a:p>
            <a:pPr marL="201168" lvl="1" indent="0">
              <a:buNone/>
            </a:pPr>
            <a:r>
              <a:rPr lang="en-US" altLang="zh-TW" dirty="0"/>
              <a:t>	s_t0</a:t>
            </a:r>
            <a:r>
              <a:rPr lang="zh-TW" altLang="en-US" dirty="0"/>
              <a:t>：</a:t>
            </a:r>
            <a:r>
              <a:rPr lang="en-US" altLang="zh-TW" dirty="0"/>
              <a:t>Temperature </a:t>
            </a:r>
          </a:p>
          <a:p>
            <a:pPr marL="201168" lvl="1" indent="0">
              <a:buNone/>
            </a:pPr>
            <a:r>
              <a:rPr lang="en-US" altLang="zh-TW" dirty="0"/>
              <a:t>  	s_h0</a:t>
            </a:r>
            <a:r>
              <a:rPr lang="zh-TW" altLang="en-US" dirty="0"/>
              <a:t>：</a:t>
            </a:r>
            <a:r>
              <a:rPr lang="en-US" altLang="zh-TW" dirty="0"/>
              <a:t>Humidity 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1011981"/>
            <a:ext cx="8135485" cy="314368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9" y="230821"/>
            <a:ext cx="9307224" cy="470600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0" y="4397276"/>
            <a:ext cx="8164064" cy="29436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27" y="1738337"/>
            <a:ext cx="6420746" cy="4610743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9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空氣盒子即時量測資料 </a:t>
            </a:r>
            <a:r>
              <a:rPr lang="en-US" altLang="zh-TW" dirty="0"/>
              <a:t>(</a:t>
            </a:r>
            <a:r>
              <a:rPr lang="en-US" altLang="zh-TW" dirty="0" err="1"/>
              <a:t>Data.Taipei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Relation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22" y="2114979"/>
            <a:ext cx="6798655" cy="38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中央氣象局 氣象資料開放平台</a:t>
            </a:r>
            <a:br>
              <a:rPr lang="en-US" altLang="zh-TW" dirty="0"/>
            </a:br>
            <a:r>
              <a:rPr lang="en-US" altLang="zh-TW" dirty="0"/>
              <a:t>(opendata.cwb.gov.tw)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1846263"/>
            <a:ext cx="6775866" cy="4022725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20216/06/07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37" y="3803583"/>
            <a:ext cx="6867575" cy="1085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937" y="1207759"/>
            <a:ext cx="6819950" cy="20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1254</TotalTime>
  <Words>428</Words>
  <Application>Microsoft Office PowerPoint</Application>
  <PresentationFormat>寬螢幕</PresentationFormat>
  <Paragraphs>98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微軟正黑體</vt:lpstr>
      <vt:lpstr>新細明體</vt:lpstr>
      <vt:lpstr>Arial</vt:lpstr>
      <vt:lpstr>Calibri</vt:lpstr>
      <vt:lpstr>回顧</vt:lpstr>
      <vt:lpstr>台北空氣品質 資料收集與分析</vt:lpstr>
      <vt:lpstr>目錄</vt:lpstr>
      <vt:lpstr>動機&amp;目的</vt:lpstr>
      <vt:lpstr>使用資料集</vt:lpstr>
      <vt:lpstr>資料來源</vt:lpstr>
      <vt:lpstr>Data.Taipei (Taipei Open Data)</vt:lpstr>
      <vt:lpstr>空氣盒子即時量測資料 (Data.Taipei)</vt:lpstr>
      <vt:lpstr>空氣盒子即時量測資料 (Data.Taipei)</vt:lpstr>
      <vt:lpstr>中央氣象局 氣象資料開放平台 (opendata.cwb.gov.tw)</vt:lpstr>
      <vt:lpstr>資料內容</vt:lpstr>
      <vt:lpstr>資料內容 (cont’d)</vt:lpstr>
      <vt:lpstr>資料內容 (cont’d)</vt:lpstr>
      <vt:lpstr>資料內容 (cont’d)</vt:lpstr>
      <vt:lpstr>資料收集自動化</vt:lpstr>
      <vt:lpstr>資料視覺化</vt:lpstr>
      <vt:lpstr>實作遭遇問題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台北天氣資料 收集與分析</dc:title>
  <dc:creator>吳振豪</dc:creator>
  <cp:lastModifiedBy>吳振豪</cp:lastModifiedBy>
  <cp:revision>35</cp:revision>
  <dcterms:created xsi:type="dcterms:W3CDTF">2016-05-06T02:41:29Z</dcterms:created>
  <dcterms:modified xsi:type="dcterms:W3CDTF">2016-06-05T11:54:24Z</dcterms:modified>
</cp:coreProperties>
</file>